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9" r:id="rId3"/>
    <p:sldId id="277" r:id="rId4"/>
    <p:sldId id="258" r:id="rId5"/>
    <p:sldId id="274" r:id="rId6"/>
    <p:sldId id="275" r:id="rId7"/>
    <p:sldId id="276" r:id="rId8"/>
    <p:sldId id="260" r:id="rId9"/>
    <p:sldId id="268" r:id="rId10"/>
    <p:sldId id="273" r:id="rId11"/>
    <p:sldId id="264" r:id="rId12"/>
    <p:sldId id="271" r:id="rId13"/>
    <p:sldId id="272" r:id="rId14"/>
    <p:sldId id="262" r:id="rId15"/>
    <p:sldId id="261" r:id="rId16"/>
    <p:sldId id="265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12" Type="http://schemas.openxmlformats.org/officeDocument/2006/relationships/hyperlink" Target="https://git.io/vw481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13" y="1423633"/>
            <a:ext cx="6137328" cy="21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9" y="1009592"/>
            <a:ext cx="8596395" cy="57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80" y="3477701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http://getbootstrap.com/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Bootstrap 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www.w3schools.com/bootstrap/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http://bootswatch.com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</a:t>
            </a:r>
            <a:r>
              <a:rPr lang="en-US" dirty="0" smtClean="0">
                <a:hlinkClick r:id="rId7"/>
              </a:rPr>
              <a:t>Walter’s </a:t>
            </a:r>
            <a:r>
              <a:rPr lang="en-US" dirty="0" smtClean="0">
                <a:hlinkClick r:id="rId7"/>
              </a:rPr>
              <a:t>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</a:t>
            </a:r>
            <a:r>
              <a:rPr lang="en-US" dirty="0" smtClean="0">
                <a:hlinkClick r:id="rId8"/>
              </a:rPr>
              <a:t>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82177" y="200951"/>
            <a:ext cx="50141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12"/>
              </a:rPr>
              <a:t>https://git.io/vw481</a:t>
            </a:r>
            <a:r>
              <a:rPr 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  <a:endParaRPr lang="en-US" sz="5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54808"/>
            <a:ext cx="6058470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400" dirty="0" smtClean="0"/>
              <a:t>Kevin McGovern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2850500"/>
            <a:ext cx="11143488" cy="1200329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>
                <a:hlinkClick r:id="rId2"/>
              </a:rPr>
              <a:t>https://</a:t>
            </a:r>
            <a:r>
              <a:rPr lang="en-US" sz="8000" dirty="0" smtClean="0">
                <a:hlinkClick r:id="rId2"/>
              </a:rPr>
              <a:t>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find these slides and examples?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1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830040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dirty="0" smtClean="0"/>
              <a:t>For each HTML element, assign specific class that is defined in Bootstrap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Prebuilt helper functions</a:t>
            </a:r>
          </a:p>
          <a:p>
            <a:r>
              <a:rPr lang="en-US" dirty="0" smtClean="0"/>
              <a:t>Themes</a:t>
            </a:r>
          </a:p>
          <a:p>
            <a:pPr lvl="1"/>
            <a:r>
              <a:rPr lang="en-US" dirty="0" smtClean="0"/>
              <a:t>Change standard Bootstrap styling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72" y="2581353"/>
            <a:ext cx="4410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14" y="4239735"/>
            <a:ext cx="7934325" cy="1609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79" y="242211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57" y="1423633"/>
            <a:ext cx="9307043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03" y="3334084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/>
              <a:t>Scrollspy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56" y="4233712"/>
            <a:ext cx="6132844" cy="262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28" y="1185862"/>
            <a:ext cx="4686055" cy="2633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648" y="1185862"/>
            <a:ext cx="923925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40" y="1185862"/>
            <a:ext cx="942975" cy="108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970" y="2734069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6" y="1009593"/>
            <a:ext cx="7335689" cy="38474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25249</TotalTime>
  <Words>210</Words>
  <Application>Microsoft Office PowerPoint</Application>
  <PresentationFormat>Widescreen</PresentationFormat>
  <Paragraphs>71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Wingdings</vt:lpstr>
      <vt:lpstr>IMATemplate</vt:lpstr>
      <vt:lpstr>Bootstrap and Qlik Sense</vt:lpstr>
      <vt:lpstr>Who am I?</vt:lpstr>
      <vt:lpstr>Where can I find these slides and examples?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  <vt:lpstr>Outline of demo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69</cp:revision>
  <dcterms:created xsi:type="dcterms:W3CDTF">2016-03-21T12:27:04Z</dcterms:created>
  <dcterms:modified xsi:type="dcterms:W3CDTF">2016-04-22T15:27:48Z</dcterms:modified>
</cp:coreProperties>
</file>